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iYIrkHIk9VOXXIeB/vOWY2eIvU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6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elo joseph fernandez" userId="c3ec15a3fc98fe11" providerId="LiveId" clId="{25837D69-BCC1-430E-88A7-90EB209C0AAC}"/>
    <pc:docChg chg="modSld modShowInfo">
      <pc:chgData name="gielo joseph fernandez" userId="c3ec15a3fc98fe11" providerId="LiveId" clId="{25837D69-BCC1-430E-88A7-90EB209C0AAC}" dt="2023-03-19T15:34:28.754" v="8" actId="1035"/>
      <pc:docMkLst>
        <pc:docMk/>
      </pc:docMkLst>
      <pc:sldChg chg="modSp mod">
        <pc:chgData name="gielo joseph fernandez" userId="c3ec15a3fc98fe11" providerId="LiveId" clId="{25837D69-BCC1-430E-88A7-90EB209C0AAC}" dt="2023-03-13T17:16:37.583" v="1" actId="20577"/>
        <pc:sldMkLst>
          <pc:docMk/>
          <pc:sldMk cId="0" sldId="256"/>
        </pc:sldMkLst>
        <pc:spChg chg="mod">
          <ac:chgData name="gielo joseph fernandez" userId="c3ec15a3fc98fe11" providerId="LiveId" clId="{25837D69-BCC1-430E-88A7-90EB209C0AAC}" dt="2023-03-13T17:16:37.583" v="1" actId="20577"/>
          <ac:spMkLst>
            <pc:docMk/>
            <pc:sldMk cId="0" sldId="256"/>
            <ac:spMk id="84" creationId="{00000000-0000-0000-0000-000000000000}"/>
          </ac:spMkLst>
        </pc:spChg>
      </pc:sldChg>
      <pc:sldChg chg="modSp mod">
        <pc:chgData name="gielo joseph fernandez" userId="c3ec15a3fc98fe11" providerId="LiveId" clId="{25837D69-BCC1-430E-88A7-90EB209C0AAC}" dt="2023-03-19T15:08:17.048" v="6" actId="1076"/>
        <pc:sldMkLst>
          <pc:docMk/>
          <pc:sldMk cId="0" sldId="259"/>
        </pc:sldMkLst>
        <pc:picChg chg="mod">
          <ac:chgData name="gielo joseph fernandez" userId="c3ec15a3fc98fe11" providerId="LiveId" clId="{25837D69-BCC1-430E-88A7-90EB209C0AAC}" dt="2023-03-19T15:08:17.048" v="6" actId="1076"/>
          <ac:picMkLst>
            <pc:docMk/>
            <pc:sldMk cId="0" sldId="259"/>
            <ac:picMk id="111" creationId="{00000000-0000-0000-0000-000000000000}"/>
          </ac:picMkLst>
        </pc:picChg>
        <pc:picChg chg="mod">
          <ac:chgData name="gielo joseph fernandez" userId="c3ec15a3fc98fe11" providerId="LiveId" clId="{25837D69-BCC1-430E-88A7-90EB209C0AAC}" dt="2023-03-19T15:08:15.135" v="5" actId="1076"/>
          <ac:picMkLst>
            <pc:docMk/>
            <pc:sldMk cId="0" sldId="259"/>
            <ac:picMk id="112" creationId="{00000000-0000-0000-0000-000000000000}"/>
          </ac:picMkLst>
        </pc:picChg>
        <pc:picChg chg="mod">
          <ac:chgData name="gielo joseph fernandez" userId="c3ec15a3fc98fe11" providerId="LiveId" clId="{25837D69-BCC1-430E-88A7-90EB209C0AAC}" dt="2023-03-19T15:08:13.632" v="4" actId="1076"/>
          <ac:picMkLst>
            <pc:docMk/>
            <pc:sldMk cId="0" sldId="259"/>
            <ac:picMk id="113" creationId="{00000000-0000-0000-0000-000000000000}"/>
          </ac:picMkLst>
        </pc:picChg>
        <pc:picChg chg="mod">
          <ac:chgData name="gielo joseph fernandez" userId="c3ec15a3fc98fe11" providerId="LiveId" clId="{25837D69-BCC1-430E-88A7-90EB209C0AAC}" dt="2023-03-19T15:08:11.599" v="3" actId="1076"/>
          <ac:picMkLst>
            <pc:docMk/>
            <pc:sldMk cId="0" sldId="259"/>
            <ac:picMk id="114" creationId="{00000000-0000-0000-0000-000000000000}"/>
          </ac:picMkLst>
        </pc:picChg>
        <pc:picChg chg="mod">
          <ac:chgData name="gielo joseph fernandez" userId="c3ec15a3fc98fe11" providerId="LiveId" clId="{25837D69-BCC1-430E-88A7-90EB209C0AAC}" dt="2023-03-19T15:08:09.459" v="2" actId="1076"/>
          <ac:picMkLst>
            <pc:docMk/>
            <pc:sldMk cId="0" sldId="259"/>
            <ac:picMk id="115" creationId="{00000000-0000-0000-0000-000000000000}"/>
          </ac:picMkLst>
        </pc:picChg>
      </pc:sldChg>
      <pc:sldChg chg="modSp mod">
        <pc:chgData name="gielo joseph fernandez" userId="c3ec15a3fc98fe11" providerId="LiveId" clId="{25837D69-BCC1-430E-88A7-90EB209C0AAC}" dt="2023-03-19T15:34:28.754" v="8" actId="1035"/>
        <pc:sldMkLst>
          <pc:docMk/>
          <pc:sldMk cId="0" sldId="260"/>
        </pc:sldMkLst>
        <pc:picChg chg="mod">
          <ac:chgData name="gielo joseph fernandez" userId="c3ec15a3fc98fe11" providerId="LiveId" clId="{25837D69-BCC1-430E-88A7-90EB209C0AAC}" dt="2023-03-19T15:34:28.754" v="8" actId="1035"/>
          <ac:picMkLst>
            <pc:docMk/>
            <pc:sldMk cId="0" sldId="260"/>
            <ac:picMk id="12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PH"/>
              <a:t> 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3352800" cy="5170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2800" y="-1"/>
            <a:ext cx="5791201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5105400"/>
            <a:ext cx="3714019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67" name="Google Shape;16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68" name="Google Shape;16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74" name="Google Shape;174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75" name="Google Shape;175;p11"/>
          <p:cNvPicPr preferRelativeResize="0"/>
          <p:nvPr/>
        </p:nvPicPr>
        <p:blipFill rotWithShape="1">
          <a:blip r:embed="rId3">
            <a:alphaModFix/>
          </a:blip>
          <a:srcRect r="3873" b="24000"/>
          <a:stretch/>
        </p:blipFill>
        <p:spPr>
          <a:xfrm>
            <a:off x="-1" y="0"/>
            <a:ext cx="9144001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981200"/>
            <a:ext cx="91440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822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82" name="Google Shape;182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83" name="Google Shape;18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2438400"/>
            <a:ext cx="9144000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2"/>
          <p:cNvPicPr preferRelativeResize="0"/>
          <p:nvPr/>
        </p:nvPicPr>
        <p:blipFill rotWithShape="1">
          <a:blip r:embed="rId4">
            <a:alphaModFix/>
          </a:blip>
          <a:srcRect b="17142"/>
          <a:stretch/>
        </p:blipFill>
        <p:spPr>
          <a:xfrm>
            <a:off x="0" y="0"/>
            <a:ext cx="91440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822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91" name="Google Shape;191;p13"/>
          <p:cNvPicPr preferRelativeResize="0"/>
          <p:nvPr/>
        </p:nvPicPr>
        <p:blipFill rotWithShape="1">
          <a:blip r:embed="rId3">
            <a:alphaModFix/>
          </a:blip>
          <a:srcRect r="4167"/>
          <a:stretch/>
        </p:blipFill>
        <p:spPr>
          <a:xfrm>
            <a:off x="0" y="0"/>
            <a:ext cx="9144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8288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822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98" name="Google Shape;198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99" name="Google Shape;19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44001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19400"/>
            <a:ext cx="8800051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" y="3429000"/>
            <a:ext cx="868680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19200" y="4267200"/>
            <a:ext cx="79248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09" name="Google Shape;209;p15"/>
          <p:cNvPicPr preferRelativeResize="0"/>
          <p:nvPr/>
        </p:nvPicPr>
        <p:blipFill rotWithShape="1">
          <a:blip r:embed="rId3">
            <a:alphaModFix/>
          </a:blip>
          <a:srcRect b="11110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16" name="Google Shape;2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23" name="Google Shape;22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29" name="Google Shape;229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30" name="Google Shape;23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086693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4343400"/>
            <a:ext cx="91440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4536831"/>
            <a:ext cx="86868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4419600"/>
            <a:ext cx="9144001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" y="4311161"/>
            <a:ext cx="9144000" cy="2546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822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822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822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41" name="Google Shape;24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5936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48" name="Google Shape;24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54886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0"/>
          <p:cNvPicPr preferRelativeResize="0"/>
          <p:nvPr/>
        </p:nvPicPr>
        <p:blipFill rotWithShape="1">
          <a:blip r:embed="rId4">
            <a:alphaModFix/>
          </a:blip>
          <a:srcRect l="2788" t="8397" r="19887" b="65455"/>
          <a:stretch/>
        </p:blipFill>
        <p:spPr>
          <a:xfrm>
            <a:off x="0" y="4953000"/>
            <a:ext cx="9154886" cy="190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0"/>
          <p:cNvPicPr preferRelativeResize="0"/>
          <p:nvPr/>
        </p:nvPicPr>
        <p:blipFill rotWithShape="1">
          <a:blip r:embed="rId4">
            <a:alphaModFix/>
          </a:blip>
          <a:srcRect l="5742" t="31057" r="7317" b="46403"/>
          <a:stretch/>
        </p:blipFill>
        <p:spPr>
          <a:xfrm>
            <a:off x="29307" y="5105400"/>
            <a:ext cx="9125579" cy="175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0"/>
          <p:cNvPicPr preferRelativeResize="0"/>
          <p:nvPr/>
        </p:nvPicPr>
        <p:blipFill rotWithShape="1">
          <a:blip r:embed="rId4">
            <a:alphaModFix/>
          </a:blip>
          <a:srcRect l="5220" t="50916" r="1639" b="29304"/>
          <a:stretch/>
        </p:blipFill>
        <p:spPr>
          <a:xfrm>
            <a:off x="0" y="5105401"/>
            <a:ext cx="9144000" cy="175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0"/>
          <p:cNvPicPr preferRelativeResize="0"/>
          <p:nvPr/>
        </p:nvPicPr>
        <p:blipFill rotWithShape="1">
          <a:blip r:embed="rId4">
            <a:alphaModFix/>
          </a:blip>
          <a:srcRect l="7519" t="72802" r="16833" b="9065"/>
          <a:stretch/>
        </p:blipFill>
        <p:spPr>
          <a:xfrm>
            <a:off x="-23447" y="5029200"/>
            <a:ext cx="9167447" cy="183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58" name="Google Shape;258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59" name="Google Shape;25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66" name="Google Shape;26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44001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44001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375909"/>
            <a:ext cx="4495800" cy="3482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37388" y="3531320"/>
            <a:ext cx="4724400" cy="33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68868" y="3445670"/>
            <a:ext cx="4408124" cy="343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18129" y="3528309"/>
            <a:ext cx="4402073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02062" y="3492258"/>
            <a:ext cx="4435477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94536" y="3326680"/>
            <a:ext cx="411590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822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822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822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822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822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22" name="Google Shape;12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593" y="3310446"/>
            <a:ext cx="7009794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400" y="3505200"/>
            <a:ext cx="8000993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39686" y="4267200"/>
            <a:ext cx="7228114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822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822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31" name="Google Shape;131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32" name="Google Shape;13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079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38" name="Google Shape;138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39" name="Google Shape;13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8976348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029200"/>
            <a:ext cx="86106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" y="5029200"/>
            <a:ext cx="8686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19200" y="4876800"/>
            <a:ext cx="79248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4876800"/>
            <a:ext cx="91440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" y="4953000"/>
            <a:ext cx="9144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5801" y="5105400"/>
            <a:ext cx="84582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00201" y="5105400"/>
            <a:ext cx="75438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82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822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822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822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822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822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52" name="Google Shape;152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53" name="Google Shape;1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518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76400"/>
            <a:ext cx="9144000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60" name="Google Shape;160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61" name="Google Shape;16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</Words>
  <Application>Microsoft Office PowerPoint</Application>
  <PresentationFormat>On-screen Show (4:3)</PresentationFormat>
  <Paragraphs>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jay</dc:creator>
  <cp:lastModifiedBy>gielo joseph fernandez</cp:lastModifiedBy>
  <cp:revision>1</cp:revision>
  <dcterms:created xsi:type="dcterms:W3CDTF">2012-05-15T02:11:00Z</dcterms:created>
  <dcterms:modified xsi:type="dcterms:W3CDTF">2023-03-19T15:34:37Z</dcterms:modified>
</cp:coreProperties>
</file>